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91843"/>
  </p:normalViewPr>
  <p:slideViewPr>
    <p:cSldViewPr snapToGrid="0">
      <p:cViewPr varScale="1">
        <p:scale>
          <a:sx n="128" d="100"/>
          <a:sy n="128" d="100"/>
        </p:scale>
        <p:origin x="168" y="360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4987900" y="3918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Microsoft Macintosh PowerPoint</Application>
  <PresentationFormat>Bildschirmpräsentation (16:9)</PresentationFormat>
  <Paragraphs>259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38</cp:revision>
  <dcterms:modified xsi:type="dcterms:W3CDTF">2021-02-14T21:31:21Z</dcterms:modified>
</cp:coreProperties>
</file>